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9" r:id="rId5"/>
    <p:sldId id="270" r:id="rId6"/>
    <p:sldId id="271" r:id="rId7"/>
    <p:sldId id="272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2A8707F-6ABE-4A56-BF1A-A6546665B121}" type="datetimeFigureOut">
              <a:rPr lang="en-US" smtClean="0"/>
              <a:t>9/22/18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AF0535-DCC4-4984-88D3-F27AB565A0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Supervision Foundations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M. </a:t>
            </a:r>
            <a:r>
              <a:rPr lang="en-US" dirty="0" err="1" smtClean="0"/>
              <a:t>Litwicki</a:t>
            </a:r>
            <a:r>
              <a:rPr lang="en-US" dirty="0" smtClean="0"/>
              <a:t>, M.Ed., LISAC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5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PD3: Program Development and Quality Assurance;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 descr="ea2b38258b27e418eb9aadb885bdf6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9479" r="6047" b="4823"/>
          <a:stretch/>
        </p:blipFill>
        <p:spPr>
          <a:xfrm>
            <a:off x="2909017" y="13202"/>
            <a:ext cx="6234983" cy="6888465"/>
          </a:xfrm>
        </p:spPr>
      </p:pic>
    </p:spTree>
    <p:extLst>
      <p:ext uri="{BB962C8B-B14F-4D97-AF65-F5344CB8AC3E}">
        <p14:creationId xmlns:p14="http://schemas.microsoft.com/office/powerpoint/2010/main" val="35298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4371134" cy="28956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  <a:ea typeface="+mn-ea"/>
                <a:cs typeface="+mn-cs"/>
              </a:rPr>
              <a:t>PD4: Performance </a:t>
            </a:r>
            <a:r>
              <a:rPr lang="en-US" sz="3600" dirty="0" smtClean="0">
                <a:solidFill>
                  <a:prstClr val="white"/>
                </a:solidFill>
                <a:ea typeface="+mn-ea"/>
                <a:cs typeface="+mn-cs"/>
              </a:rPr>
              <a:t>Evaluation </a:t>
            </a:r>
            <a:r>
              <a:rPr lang="en-US" sz="36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36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tlitwick\Pictures\Smoking Chicken 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6234"/>
            <a:ext cx="3652278" cy="55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PD5: Administration. 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litwick\Pictures\Buffalo Chip 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4914900" cy="48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5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0" y="1544715"/>
            <a:ext cx="2590800" cy="2570085"/>
          </a:xfrm>
        </p:spPr>
        <p:txBody>
          <a:bodyPr/>
          <a:lstStyle/>
          <a:p>
            <a:r>
              <a:rPr lang="en-US" dirty="0" smtClean="0"/>
              <a:t>Our Journey</a:t>
            </a:r>
            <a:endParaRPr lang="en-US" dirty="0"/>
          </a:p>
        </p:txBody>
      </p:sp>
      <p:pic>
        <p:nvPicPr>
          <p:cNvPr id="1027" name="Picture 3" descr="C:\Users\tlitwick\Pictures\wal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3898"/>
            <a:ext cx="5074920" cy="66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4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Supervisor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/>
          <a:lstStyle/>
          <a:p>
            <a:pPr lvl="0">
              <a:buClr>
                <a:srgbClr val="FF8600"/>
              </a:buClr>
            </a:pPr>
            <a:r>
              <a:rPr lang="en-US" sz="3600" dirty="0">
                <a:solidFill>
                  <a:prstClr val="white"/>
                </a:solidFill>
              </a:rPr>
              <a:t>FA1: Theories, Roles, and Modalities of Clinical Supervision;</a:t>
            </a:r>
          </a:p>
          <a:p>
            <a:endParaRPr lang="en-US" dirty="0"/>
          </a:p>
        </p:txBody>
      </p:sp>
      <p:pic>
        <p:nvPicPr>
          <p:cNvPr id="7170" name="Picture 2" descr="C:\Users\tlitwick\Pictures\Mental Patient Wr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17849"/>
            <a:ext cx="4175125" cy="30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2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/>
          <a:lstStyle/>
          <a:p>
            <a:r>
              <a:rPr lang="en-US" sz="3600" dirty="0">
                <a:solidFill>
                  <a:prstClr val="white"/>
                </a:solidFill>
                <a:ea typeface="+mn-ea"/>
                <a:cs typeface="+mn-cs"/>
              </a:rPr>
              <a:t>FA2: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buClr>
                <a:srgbClr val="FF8600"/>
              </a:buClr>
              <a:buNone/>
            </a:pPr>
            <a:endParaRPr lang="en-US" sz="36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C:\Users\tlitwick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9" y="1752600"/>
            <a:ext cx="3962400" cy="47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3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315200" cy="115409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FA3: Supervisory Alliance;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419600" cy="45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5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3429000" cy="11540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</a:rPr>
              <a:t>FA4: Critical </a:t>
            </a:r>
            <a:r>
              <a:rPr lang="en-US" dirty="0" smtClean="0">
                <a:solidFill>
                  <a:prstClr val="white"/>
                </a:solidFill>
              </a:rPr>
              <a:t>Thinking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tlitwick\Pictures\Bull Whip G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78" y="914400"/>
            <a:ext cx="33432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6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FA5: Organizational Management and Administration.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litwick\Pictures\Buffalo Chip 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03463"/>
            <a:ext cx="4079875" cy="40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5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/>
          <a:lstStyle/>
          <a:p>
            <a:r>
              <a:rPr lang="en-US" dirty="0" smtClean="0"/>
              <a:t>Performance Dimensions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>
            <a:noAutofit/>
          </a:bodyPr>
          <a:lstStyle/>
          <a:p>
            <a:r>
              <a:rPr lang="en-US" sz="3600" dirty="0"/>
              <a:t>PD1: Counselor Development;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8" y="3010513"/>
            <a:ext cx="34701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8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90600"/>
            <a:ext cx="7315200" cy="115409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PD2: Professional and Ethical Standards; 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49101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9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591</TotalTime>
  <Words>77</Words>
  <Application>Microsoft Macintosh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Clinical Supervision Foundations</vt:lpstr>
      <vt:lpstr>Our Journey</vt:lpstr>
      <vt:lpstr>Supervisor Foundations</vt:lpstr>
      <vt:lpstr>FA2: Leadership</vt:lpstr>
      <vt:lpstr>FA3: Supervisory Alliance;  </vt:lpstr>
      <vt:lpstr>FA4: Critical Thinking </vt:lpstr>
      <vt:lpstr>FA5: Organizational Management and Administration.</vt:lpstr>
      <vt:lpstr>Performance Dimensions</vt:lpstr>
      <vt:lpstr>PD2: Professional and Ethical Standards;  </vt:lpstr>
      <vt:lpstr>PD3: Program Development and Quality Assurance;   </vt:lpstr>
      <vt:lpstr>PD4: Performance Evaluation  </vt:lpstr>
      <vt:lpstr>PD5: Administration.  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Supervision Foundations</dc:title>
  <dc:creator>Administrator</dc:creator>
  <cp:lastModifiedBy>Thomas Litwicki</cp:lastModifiedBy>
  <cp:revision>16</cp:revision>
  <dcterms:created xsi:type="dcterms:W3CDTF">2015-05-08T19:52:55Z</dcterms:created>
  <dcterms:modified xsi:type="dcterms:W3CDTF">2018-09-22T22:47:37Z</dcterms:modified>
</cp:coreProperties>
</file>